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CCECFF"/>
    <a:srgbClr val="99CCFF"/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" d="100"/>
          <a:sy n="15" d="100"/>
        </p:scale>
        <p:origin x="-2256" y="-174"/>
      </p:cViewPr>
      <p:guideLst>
        <p:guide orient="horz" pos="10368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79</Words>
  <Application>Microsoft Office PowerPoint</Application>
  <PresentationFormat>Custom</PresentationFormat>
  <Paragraphs>93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Dr. R. K. Isaac</cp:lastModifiedBy>
  <cp:revision>29</cp:revision>
  <cp:lastPrinted>2016-11-11T07:24:02Z</cp:lastPrinted>
  <dcterms:created xsi:type="dcterms:W3CDTF">2004-07-27T19:46:06Z</dcterms:created>
  <dcterms:modified xsi:type="dcterms:W3CDTF">2017-11-05T09:06:05Z</dcterms:modified>
  <cp:category>research posters template</cp:category>
</cp:coreProperties>
</file>