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8404800" cy="32918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CCECFF"/>
    <a:srgbClr val="99CCFF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7" d="100"/>
          <a:sy n="37" d="100"/>
        </p:scale>
        <p:origin x="78" y="54"/>
      </p:cViewPr>
      <p:guideLst>
        <p:guide orient="horz" pos="10368"/>
        <p:guide pos="12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916" y="10226675"/>
            <a:ext cx="32642969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443" y="18653125"/>
            <a:ext cx="26883916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F7583-1F2E-4A0D-89A2-8757FB6C0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1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BABAE-C7B7-4F8E-A01D-1845599FD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6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5147" y="1319213"/>
            <a:ext cx="8639969" cy="28087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1074" y="1319213"/>
            <a:ext cx="25790723" cy="28087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E91C4-4AF7-40C1-B437-FA58F4C89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7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20414-372A-41A8-9C7E-815AA41B1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5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3" y="21153439"/>
            <a:ext cx="3264435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3" y="13952538"/>
            <a:ext cx="3264435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0D1AA-2AB5-4265-A84E-A08A77402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7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1074" y="7681913"/>
            <a:ext cx="17214651" cy="21724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69075" y="7681913"/>
            <a:ext cx="17216041" cy="21724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7C36F-0099-4FE0-ACAF-B1039AAFB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0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685" y="1317625"/>
            <a:ext cx="34565431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9684" y="7369176"/>
            <a:ext cx="1696878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9684" y="10439400"/>
            <a:ext cx="1696878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384" y="7369176"/>
            <a:ext cx="16975732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384" y="10439400"/>
            <a:ext cx="16975732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35CE0-8D06-4438-94EA-8ECC994DF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0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64342-44A8-4BF0-82F7-BEF55BE6F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30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F61E3-F1B1-4C93-8E0B-A94AC7364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684" y="1311275"/>
            <a:ext cx="12634913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766" y="1311275"/>
            <a:ext cx="214693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9684" y="6888163"/>
            <a:ext cx="12634913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6AF16-7A4E-4CCF-8238-DA2023A0E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2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331" y="23042564"/>
            <a:ext cx="2304315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331" y="2941638"/>
            <a:ext cx="2304315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331" y="25763539"/>
            <a:ext cx="2304315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9C478-6178-4E05-8724-034EA277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0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21074" y="1319213"/>
            <a:ext cx="34564042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21074" y="7681913"/>
            <a:ext cx="34564042" cy="2172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21074" y="29978350"/>
            <a:ext cx="896084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>
            <a:lvl1pPr defTabSz="4703763">
              <a:defRPr sz="7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122474" y="29978350"/>
            <a:ext cx="1216124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>
            <a:lvl1pPr algn="ctr" defTabSz="4703763">
              <a:defRPr sz="7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524274" y="29978350"/>
            <a:ext cx="896084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>
            <a:lvl1pPr algn="r" defTabSz="4703763">
              <a:defRPr sz="7200" smtClean="0">
                <a:latin typeface="Arial" pitchFamily="34" charset="0"/>
              </a:defRPr>
            </a:lvl1pPr>
          </a:lstStyle>
          <a:p>
            <a:pPr>
              <a:defRPr/>
            </a:pPr>
            <a:fld id="{9A1A43B9-AFC3-461A-A4D0-5B0FD2995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pitchFamily="34" charset="0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pitchFamily="34" charset="0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pitchFamily="34" charset="0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pitchFamily="34" charset="0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pitchFamily="34" charset="0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pitchFamily="34" charset="0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pitchFamily="34" charset="0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pitchFamily="34" charset="0"/>
        </a:defRPr>
      </a:lvl9pPr>
    </p:titleStyle>
    <p:bodyStyle>
      <a:lvl1pPr marL="1765300" indent="-1765300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80100" indent="-1176338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300">
          <a:solidFill>
            <a:schemeClr val="tx1"/>
          </a:solidFill>
          <a:latin typeface="+mn-lt"/>
        </a:defRPr>
      </a:lvl3pPr>
      <a:lvl4pPr marL="8229600" indent="-1176338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400">
          <a:solidFill>
            <a:schemeClr val="tx1"/>
          </a:solidFill>
          <a:latin typeface="+mn-lt"/>
        </a:defRPr>
      </a:lvl4pPr>
      <a:lvl5pPr marL="10580688" indent="-1174750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5pPr>
      <a:lvl6pPr marL="110378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6pPr>
      <a:lvl7pPr marL="114950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7pPr>
      <a:lvl8pPr marL="119522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8pPr>
      <a:lvl9pPr marL="124094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0" y="0"/>
            <a:ext cx="38404800" cy="3886200"/>
          </a:xfrm>
          <a:prstGeom prst="rect">
            <a:avLst/>
          </a:prstGeom>
          <a:gradFill rotWithShape="0">
            <a:gsLst>
              <a:gs pos="7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37160" tIns="68580" rIns="137160" bIns="68580" anchor="ctr"/>
          <a:lstStyle/>
          <a:p>
            <a:pPr algn="ctr" defTabSz="4703763"/>
            <a:r>
              <a:rPr lang="en-US" sz="9900" b="1" dirty="0">
                <a:solidFill>
                  <a:schemeClr val="bg1"/>
                </a:solidFill>
              </a:rPr>
              <a:t>Insert Poster Title here</a:t>
            </a:r>
          </a:p>
          <a:p>
            <a:pPr algn="ctr" defTabSz="4703763"/>
            <a:r>
              <a:rPr lang="en-US" sz="4800" dirty="0">
                <a:solidFill>
                  <a:schemeClr val="bg1"/>
                </a:solidFill>
              </a:rPr>
              <a:t>Your name here</a:t>
            </a:r>
          </a:p>
          <a:p>
            <a:pPr algn="ctr" defTabSz="4703763"/>
            <a:r>
              <a:rPr lang="en-US" sz="4800" dirty="0">
                <a:solidFill>
                  <a:schemeClr val="bg1"/>
                </a:solidFill>
              </a:rPr>
              <a:t>You institution’s name here</a:t>
            </a: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0" y="4343400"/>
            <a:ext cx="9063633" cy="10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700" b="1" dirty="0">
                <a:solidFill>
                  <a:schemeClr val="bg1"/>
                </a:solidFill>
              </a:rPr>
              <a:t>Abstract</a:t>
            </a: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9906000" y="12268200"/>
            <a:ext cx="8763000" cy="10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700" b="1" dirty="0" smtClean="0">
                <a:solidFill>
                  <a:schemeClr val="bg1"/>
                </a:solidFill>
              </a:rPr>
              <a:t>Materials and Methods</a:t>
            </a:r>
            <a:endParaRPr lang="en-US" sz="5700" b="1" dirty="0">
              <a:solidFill>
                <a:schemeClr val="bg1"/>
              </a:solidFill>
            </a:endParaRP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19646900" y="4343400"/>
            <a:ext cx="9063633" cy="10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700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29341168" y="4343400"/>
            <a:ext cx="9063632" cy="10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70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2055" name="Text Box 11"/>
          <p:cNvSpPr txBox="1">
            <a:spLocks noChangeArrowheads="1"/>
          </p:cNvSpPr>
          <p:nvPr/>
        </p:nvSpPr>
        <p:spPr bwMode="auto">
          <a:xfrm>
            <a:off x="622300" y="5715001"/>
            <a:ext cx="8267700" cy="10064294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/>
          <a:extLst/>
        </p:spPr>
        <p:txBody>
          <a:bodyPr lIns="137160" tIns="68580" rIns="137160" bIns="68580">
            <a:spAutoFit/>
          </a:bodyPr>
          <a:lstStyle>
            <a:lvl1pPr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Insert your text here. Remember, you can adjust the font size to fit your text.</a:t>
            </a:r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 smtClean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</p:txBody>
      </p:sp>
      <p:sp>
        <p:nvSpPr>
          <p:cNvPr id="2056" name="Rectangle 14"/>
          <p:cNvSpPr>
            <a:spLocks noChangeArrowheads="1"/>
          </p:cNvSpPr>
          <p:nvPr/>
        </p:nvSpPr>
        <p:spPr bwMode="auto">
          <a:xfrm>
            <a:off x="0" y="16687800"/>
            <a:ext cx="9063633" cy="10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700" b="1" dirty="0" smtClean="0">
                <a:solidFill>
                  <a:schemeClr val="bg1"/>
                </a:solidFill>
              </a:rPr>
              <a:t>Introduction</a:t>
            </a:r>
            <a:endParaRPr lang="en-US" sz="5700" b="1" dirty="0">
              <a:solidFill>
                <a:schemeClr val="bg1"/>
              </a:solidFill>
            </a:endParaRPr>
          </a:p>
        </p:txBody>
      </p:sp>
      <p:sp>
        <p:nvSpPr>
          <p:cNvPr id="2058" name="Rectangle 18"/>
          <p:cNvSpPr>
            <a:spLocks noChangeArrowheads="1"/>
          </p:cNvSpPr>
          <p:nvPr/>
        </p:nvSpPr>
        <p:spPr bwMode="auto">
          <a:xfrm>
            <a:off x="28966496" y="20717436"/>
            <a:ext cx="9063632" cy="10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700" smtClean="0">
                <a:solidFill>
                  <a:schemeClr val="bg1"/>
                </a:solidFill>
              </a:rPr>
              <a:t>References</a:t>
            </a:r>
            <a:endParaRPr lang="en-US" sz="5700" dirty="0">
              <a:solidFill>
                <a:schemeClr val="bg1"/>
              </a:solidFill>
            </a:endParaRPr>
          </a:p>
        </p:txBody>
      </p:sp>
      <p:sp>
        <p:nvSpPr>
          <p:cNvPr id="2059" name="Text Box 20"/>
          <p:cNvSpPr txBox="1">
            <a:spLocks noChangeArrowheads="1"/>
          </p:cNvSpPr>
          <p:nvPr/>
        </p:nvSpPr>
        <p:spPr bwMode="auto">
          <a:xfrm>
            <a:off x="533400" y="18059401"/>
            <a:ext cx="8356600" cy="11795537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/>
          <a:extLst/>
        </p:spPr>
        <p:txBody>
          <a:bodyPr lIns="137160" tIns="68580" rIns="137160" bIns="68580">
            <a:spAutoFit/>
          </a:bodyPr>
          <a:lstStyle>
            <a:lvl1pPr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Insert your text here. Change the font size to fit your text in the space.</a:t>
            </a:r>
            <a:endParaRPr lang="en-US" sz="9300" dirty="0"/>
          </a:p>
          <a:p>
            <a:pPr eaLnBrk="1" hangingPunct="1">
              <a:spcBef>
                <a:spcPct val="50000"/>
              </a:spcBef>
            </a:pPr>
            <a:endParaRPr lang="en-US" sz="9300" dirty="0"/>
          </a:p>
          <a:p>
            <a:pPr eaLnBrk="1" hangingPunct="1">
              <a:spcBef>
                <a:spcPct val="50000"/>
              </a:spcBef>
            </a:pPr>
            <a:endParaRPr lang="en-US" sz="9300" dirty="0"/>
          </a:p>
          <a:p>
            <a:pPr eaLnBrk="1" hangingPunct="1">
              <a:spcBef>
                <a:spcPct val="50000"/>
              </a:spcBef>
            </a:pPr>
            <a:endParaRPr lang="en-US" sz="9300" dirty="0"/>
          </a:p>
          <a:p>
            <a:pPr eaLnBrk="1" hangingPunct="1">
              <a:spcBef>
                <a:spcPct val="50000"/>
              </a:spcBef>
            </a:pPr>
            <a:endParaRPr lang="en-US" sz="9300" dirty="0"/>
          </a:p>
          <a:p>
            <a:pPr eaLnBrk="1" hangingPunct="1">
              <a:spcBef>
                <a:spcPct val="50000"/>
              </a:spcBef>
            </a:pPr>
            <a:endParaRPr lang="en-US" sz="9300" dirty="0" smtClean="0"/>
          </a:p>
        </p:txBody>
      </p:sp>
      <p:sp>
        <p:nvSpPr>
          <p:cNvPr id="2060" name="Text Box 21"/>
          <p:cNvSpPr txBox="1">
            <a:spLocks noChangeArrowheads="1"/>
          </p:cNvSpPr>
          <p:nvPr/>
        </p:nvSpPr>
        <p:spPr bwMode="auto">
          <a:xfrm>
            <a:off x="9867900" y="5715001"/>
            <a:ext cx="8801100" cy="24121988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68580" rIns="137160" bIns="68580">
            <a:spAutoFit/>
          </a:bodyPr>
          <a:lstStyle>
            <a:lvl1pPr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Insert your text here. Move the text and graphics boxes to fit your individual needs.</a:t>
            </a:r>
            <a:endParaRPr lang="en-US" sz="9300" dirty="0"/>
          </a:p>
          <a:p>
            <a:pPr eaLnBrk="1" hangingPunct="1">
              <a:spcBef>
                <a:spcPct val="50000"/>
              </a:spcBef>
            </a:pPr>
            <a:endParaRPr lang="en-US" sz="9300" dirty="0"/>
          </a:p>
          <a:p>
            <a:pPr eaLnBrk="1" hangingPunct="1">
              <a:spcBef>
                <a:spcPct val="50000"/>
              </a:spcBef>
            </a:pPr>
            <a:endParaRPr lang="en-US" sz="9300" dirty="0"/>
          </a:p>
          <a:p>
            <a:pPr eaLnBrk="1" hangingPunct="1">
              <a:spcBef>
                <a:spcPct val="50000"/>
              </a:spcBef>
            </a:pPr>
            <a:endParaRPr lang="en-US" sz="9300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 smtClean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 smtClean="0"/>
          </a:p>
          <a:p>
            <a:pPr eaLnBrk="1" hangingPunct="1">
              <a:spcBef>
                <a:spcPct val="50000"/>
              </a:spcBef>
            </a:pPr>
            <a:endParaRPr lang="en-US" dirty="0" smtClean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 smtClean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 smtClean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 smtClean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 smtClean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 smtClean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 smtClean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 smtClean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</p:txBody>
      </p:sp>
      <p:sp>
        <p:nvSpPr>
          <p:cNvPr id="2061" name="Text Box 22"/>
          <p:cNvSpPr txBox="1">
            <a:spLocks noChangeArrowheads="1"/>
          </p:cNvSpPr>
          <p:nvPr/>
        </p:nvSpPr>
        <p:spPr bwMode="auto">
          <a:xfrm>
            <a:off x="19824700" y="5715000"/>
            <a:ext cx="8712200" cy="24145071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68580" rIns="137160" bIns="68580">
            <a:spAutoFit/>
          </a:bodyPr>
          <a:lstStyle>
            <a:lvl1pPr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 smtClean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 smtClean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 smtClean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 smtClean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 smtClean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</p:txBody>
      </p:sp>
      <p:sp>
        <p:nvSpPr>
          <p:cNvPr id="2062" name="Text Box 26"/>
          <p:cNvSpPr txBox="1">
            <a:spLocks noChangeArrowheads="1"/>
          </p:cNvSpPr>
          <p:nvPr/>
        </p:nvSpPr>
        <p:spPr bwMode="auto">
          <a:xfrm>
            <a:off x="29275562" y="22287913"/>
            <a:ext cx="8445500" cy="7525137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68580" rIns="137160" bIns="68580">
            <a:spAutoFit/>
          </a:bodyPr>
          <a:lstStyle>
            <a:lvl1pPr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Insert your references here</a:t>
            </a:r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 smtClean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 smtClean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 smtClean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1168" y="5715001"/>
            <a:ext cx="8619132" cy="13868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479" y="838199"/>
            <a:ext cx="2298700" cy="189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59013" y="30480000"/>
            <a:ext cx="4395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 DARLING" panose="02000000000000000000" pitchFamily="2" charset="0"/>
              </a:rPr>
              <a:t>RiverEcos-2015</a:t>
            </a:r>
            <a:endParaRPr lang="en-US" dirty="0">
              <a:solidFill>
                <a:srgbClr val="FF0000"/>
              </a:solidFill>
              <a:latin typeface="AR DARLING" panose="02000000000000000000" pitchFamily="2" charset="0"/>
            </a:endParaRPr>
          </a:p>
        </p:txBody>
      </p:sp>
      <p:pic>
        <p:nvPicPr>
          <p:cNvPr id="2" name="Picture 2" descr="E:\River SUMMIT_Alld_2019\1_All_JPEG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0"/>
            <a:ext cx="38404801" cy="26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River SUMMIT_Alld_2019\1_march28 - Cop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200" y="160020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River SUMMIT_Alld_2019\1_march28 - Cop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10616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80</Words>
  <Application>Microsoft Office PowerPoint</Application>
  <PresentationFormat>Custom</PresentationFormat>
  <Paragraphs>94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of a scientific poster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Dr. R. K. Isaac</cp:lastModifiedBy>
  <cp:revision>23</cp:revision>
  <dcterms:created xsi:type="dcterms:W3CDTF">2004-07-27T19:46:06Z</dcterms:created>
  <dcterms:modified xsi:type="dcterms:W3CDTF">2019-04-18T09:03:53Z</dcterms:modified>
  <cp:category>research posters template</cp:category>
</cp:coreProperties>
</file>